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285" r:id="rId4"/>
    <p:sldId id="281" r:id="rId5"/>
    <p:sldId id="284" r:id="rId6"/>
    <p:sldId id="282" r:id="rId7"/>
    <p:sldId id="286" r:id="rId8"/>
    <p:sldId id="28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88341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F1E59F-B1BF-4EEE-A222-458EC17BA3F0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CB7C6-FCD8-4F0B-A886-7F9AD602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6AC6-55DD-44AF-B287-BF9B2BD01167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8673-0F99-47E4-A3AB-C308C1058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6334-761E-4417-9F41-3EAE9167E6AE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A652-12AE-40C5-8A79-0BC9F0777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5B89-DEE5-4A0D-B0B1-96DA1073B56D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8731-E367-4DDF-9BEA-C6C837E93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7931-44BC-4431-B982-7B59B6AD13FD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F5F4-E6A3-49A9-AEC6-3645BBBFA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B6EB-1F8E-4284-ADBD-1831C51B2E48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D44D-0B15-4BA1-B4C1-BD13F71CB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8122-0A8C-45CB-A2BF-7DBBEE3DBC6A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89B9-3375-4497-822F-A1415476F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F624-97B6-4846-B971-EFE437EDC51E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0E7C-CC84-4DBC-8210-A8F6318F8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E6F1-8CB5-4C07-93A0-5917BFD4E2F4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2CE1-575A-4462-AE40-6340992D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D669-9F92-4A62-823A-7054C89E6A24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774C-D378-4F22-BD33-A17C7DEB3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4FD2-DE38-4F0B-9F41-6D5AE1531AD1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A9D6-6555-4534-BBD5-9A574C56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A822-1FA5-42B5-A175-19BED6E761F7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67C3-0A1C-4291-8730-D769D90AD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A0CA9-4461-4C5A-9BAD-C5EE67D44BDD}" type="datetimeFigureOut">
              <a:rPr lang="ru-RU"/>
              <a:pPr>
                <a:defRPr/>
              </a:pPr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4AA0E-5239-42B1-B04B-0F366CE5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Соловецкие</a:t>
            </a:r>
            <a:r>
              <a:rPr lang="ru-RU" sz="4000" smtClean="0"/>
              <a:t> </a:t>
            </a:r>
            <a:r>
              <a:rPr lang="ru-RU" sz="3600" smtClean="0"/>
              <a:t>опухоли</a:t>
            </a:r>
            <a:r>
              <a:rPr lang="ru-RU" sz="3600" smtClean="0">
                <a:latin typeface="Arial" charset="0"/>
              </a:rPr>
              <a:t> разрастаются…</a:t>
            </a:r>
            <a:r>
              <a:rPr lang="ru-RU" sz="4000" smtClean="0"/>
              <a:t> </a:t>
            </a:r>
          </a:p>
        </p:txBody>
      </p:sp>
      <p:sp>
        <p:nvSpPr>
          <p:cNvPr id="22532" name="Содержимое 7"/>
          <p:cNvSpPr>
            <a:spLocks noGrp="1"/>
          </p:cNvSpPr>
          <p:nvPr>
            <p:ph sz="half" idx="2"/>
          </p:nvPr>
        </p:nvSpPr>
        <p:spPr>
          <a:xfrm>
            <a:off x="4429125" y="1357313"/>
            <a:ext cx="4572000" cy="521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  </a:t>
            </a:r>
            <a:r>
              <a:rPr lang="ru-RU" sz="2200" smtClean="0"/>
              <a:t>Архипелаг, родившийся и созревший на Соловках, начал свое злокачественное движение по стране в далекие гиблые местаоткрывать новые лагеря. «Труд-чародей» помогал «исправлять»(или истреблять) зэков. Прокла-дывали дороги в местах, «считавшихся когда-то почти неосуществимыми». Дорожное строительство по Карело-Мурманскому краю в 1926 выполнено на 105тысяч рублей, в 1930 –на 6 млн!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200" smtClean="0"/>
              <a:t> «Труд – чародей»!!!</a:t>
            </a:r>
          </a:p>
        </p:txBody>
      </p:sp>
      <p:pic>
        <p:nvPicPr>
          <p:cNvPr id="7" name="Рисунок 6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796337" cy="1725168"/>
          </a:xfrm>
          <a:prstGeom prst="rect">
            <a:avLst/>
          </a:prstGeom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143248"/>
            <a:ext cx="2886075" cy="1885950"/>
          </a:xfrm>
          <a:prstGeom prst="rect">
            <a:avLst/>
          </a:prstGeom>
        </p:spPr>
      </p:pic>
      <p:pic>
        <p:nvPicPr>
          <p:cNvPr id="9" name="Рисунок 8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43446"/>
            <a:ext cx="3657600" cy="1920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/>
              <a:t>Великая Отечественная…</a:t>
            </a:r>
          </a:p>
        </p:txBody>
      </p:sp>
      <p:pic>
        <p:nvPicPr>
          <p:cNvPr id="10" name="Содержимое 9" descr="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8926" y="1000108"/>
            <a:ext cx="2968487" cy="2802835"/>
          </a:xfrm>
        </p:spPr>
      </p:pic>
      <p:pic>
        <p:nvPicPr>
          <p:cNvPr id="23557" name="Picture 2" descr="C:\Users\Тамара\Downloads\s48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143375"/>
            <a:ext cx="37226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.</a:t>
            </a:r>
          </a:p>
        </p:txBody>
      </p:sp>
      <p:pic>
        <p:nvPicPr>
          <p:cNvPr id="23559" name="Picture 3" descr="C:\Users\Тамара\Downloads\s48-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24003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785794"/>
            <a:ext cx="2799041" cy="3182112"/>
          </a:xfrm>
          <a:prstGeom prst="rect">
            <a:avLst/>
          </a:prstGeom>
        </p:spPr>
      </p:pic>
      <p:pic>
        <p:nvPicPr>
          <p:cNvPr id="12" name="Рисунок 11" descr="3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714752"/>
            <a:ext cx="3959881" cy="27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</a:t>
            </a:r>
            <a:r>
              <a:rPr lang="ru-RU" sz="3600" smtClean="0"/>
              <a:t>Трудные</a:t>
            </a:r>
            <a:r>
              <a:rPr lang="ru-RU" smtClean="0"/>
              <a:t> </a:t>
            </a:r>
            <a:r>
              <a:rPr lang="ru-RU" sz="3600" smtClean="0"/>
              <a:t>годы</a:t>
            </a:r>
            <a:r>
              <a:rPr lang="ru-RU" sz="3600" smtClean="0">
                <a:latin typeface="Arial" charset="0"/>
              </a:rPr>
              <a:t> войны</a:t>
            </a:r>
            <a:r>
              <a:rPr lang="ru-RU" smtClean="0"/>
              <a:t> </a:t>
            </a:r>
            <a:endParaRPr lang="ru-RU" sz="360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.</a:t>
            </a:r>
          </a:p>
        </p:txBody>
      </p:sp>
      <p:pic>
        <p:nvPicPr>
          <p:cNvPr id="24581" name="Picture 2" descr="C:\Users\Тамара\Downloads\s48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25717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32146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Тамара\Downloads\67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00375"/>
            <a:ext cx="32162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" descr="C:\Users\Тамара\Downloads\107-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286124"/>
            <a:ext cx="2960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Users\Тамара\Downloads\s16-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7" y="1285860"/>
            <a:ext cx="33575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 descr="C:\Users\Тамара\Downloads\s16-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142984"/>
            <a:ext cx="23574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C:\Users\Тамара\Downloads\60-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357562"/>
            <a:ext cx="18224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4000" smtClean="0"/>
              <a:t>Штрафные</a:t>
            </a:r>
            <a:r>
              <a:rPr lang="ru-RU" smtClean="0"/>
              <a:t> </a:t>
            </a:r>
            <a:r>
              <a:rPr lang="ru-RU" sz="4000" smtClean="0"/>
              <a:t>батальоны</a:t>
            </a:r>
            <a:r>
              <a:rPr lang="ru-RU" smtClean="0"/>
              <a:t> 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4143375"/>
            <a:ext cx="3603625" cy="2486025"/>
          </a:xfrm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642938"/>
            <a:ext cx="1714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929063"/>
            <a:ext cx="1730375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C:\Users\Тамара\Downloads\8174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71546"/>
            <a:ext cx="19360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C:\Users\Тамара\Downloads\1618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4357688"/>
            <a:ext cx="33480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 descr="C:\Users\Тамара\Downloads\br-moi-muz_prok_gulag-0061827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000108"/>
            <a:ext cx="2286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Долгожданная победа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2714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Тамара\Downloads\s16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357313"/>
            <a:ext cx="3810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Тамара\Downloads\68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2857520" cy="335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Тамара\Downloads\5158427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786188"/>
            <a:ext cx="4357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                        </a:t>
            </a:r>
            <a:r>
              <a:rPr lang="ru-RU" sz="3200" smtClean="0"/>
              <a:t>Попавшие</a:t>
            </a:r>
            <a:r>
              <a:rPr lang="ru-RU" sz="4000" smtClean="0"/>
              <a:t> </a:t>
            </a:r>
            <a:r>
              <a:rPr lang="ru-RU" sz="3200" smtClean="0"/>
              <a:t>на</a:t>
            </a:r>
            <a:r>
              <a:rPr lang="ru-RU" sz="4000" smtClean="0"/>
              <a:t> </a:t>
            </a:r>
            <a:r>
              <a:rPr lang="ru-RU" sz="3200" smtClean="0"/>
              <a:t>Архипелаг</a:t>
            </a:r>
            <a:r>
              <a:rPr lang="ru-RU" sz="4000" smtClean="0"/>
              <a:t>             </a:t>
            </a:r>
            <a:br>
              <a:rPr lang="ru-RU" sz="4000" smtClean="0"/>
            </a:br>
            <a:r>
              <a:rPr lang="ru-RU" sz="4000" smtClean="0"/>
              <a:t>                        </a:t>
            </a:r>
            <a:r>
              <a:rPr lang="ru-RU" sz="3200" smtClean="0"/>
              <a:t>после</a:t>
            </a:r>
            <a:r>
              <a:rPr lang="ru-RU" sz="4000" smtClean="0"/>
              <a:t> </a:t>
            </a:r>
            <a:r>
              <a:rPr lang="ru-RU" sz="3200" smtClean="0"/>
              <a:t>войны</a:t>
            </a:r>
            <a:r>
              <a:rPr lang="ru-RU" sz="4000" smtClean="0"/>
              <a:t>…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9001125" cy="4525963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         </a:t>
            </a:r>
            <a:r>
              <a:rPr lang="ru-RU" sz="2400" smtClean="0"/>
              <a:t>Сначала  здесь оказались </a:t>
            </a:r>
            <a:r>
              <a:rPr lang="ru-RU" sz="2400" smtClean="0">
                <a:latin typeface="Arial" charset="0"/>
              </a:rPr>
              <a:t>   						</a:t>
            </a:r>
            <a:r>
              <a:rPr lang="ru-RU" sz="2400" smtClean="0"/>
              <a:t>окруженцы.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                                           (это те самые, кого первыми провожали на войну, кто принял тяжелейшие танковые удары немцев,сколько-то времени провели в окружении и вышли оттуда.) А потом  гражданские, побывавшие под немцами или у немцев, за ними – военнослужащие, побывавшие в плену (58-я-Измена Родине)</a:t>
            </a:r>
          </a:p>
        </p:txBody>
      </p:sp>
      <p:pic>
        <p:nvPicPr>
          <p:cNvPr id="27652" name="Picture 3" descr="C:\Users\Тамара\Downloads\06labarlm1220011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429125"/>
            <a:ext cx="39576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Тамара\Downloads\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444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Тамара\Downloads\5a750b0d598f5d9bdc35181eece2024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429125"/>
            <a:ext cx="4500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                                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                            «</a:t>
            </a:r>
            <a:r>
              <a:rPr lang="ru-RU" sz="2400" smtClean="0"/>
              <a:t>Провинив</a:t>
            </a:r>
            <a:r>
              <a:rPr lang="ru-RU" sz="2400" smtClean="0">
                <a:latin typeface="Arial" charset="0"/>
              </a:rPr>
              <a:t>шиеся</a:t>
            </a:r>
            <a:r>
              <a:rPr lang="ru-RU" sz="3200" smtClean="0">
                <a:latin typeface="Arial" charset="0"/>
              </a:rPr>
              <a:t> </a:t>
            </a:r>
            <a:r>
              <a:rPr lang="ru-RU" sz="2400" smtClean="0">
                <a:latin typeface="Arial" charset="0"/>
              </a:rPr>
              <a:t>нации</a:t>
            </a:r>
            <a:r>
              <a:rPr lang="ru-RU" sz="3200" smtClean="0">
                <a:latin typeface="Arial" charset="0"/>
              </a:rPr>
              <a:t>»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4000" smtClean="0"/>
              <a:t>                               </a:t>
            </a:r>
            <a:endParaRPr lang="ru-RU" sz="3200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857625"/>
            <a:ext cx="4038600" cy="2692400"/>
          </a:xfrm>
        </p:spPr>
      </p:pic>
      <p:sp>
        <p:nvSpPr>
          <p:cNvPr id="2867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96975"/>
            <a:ext cx="4572000" cy="535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«Провинились» целые нации:калмыки,чеченцы</a:t>
            </a:r>
            <a:r>
              <a:rPr lang="ru-RU" sz="2400" smtClean="0">
                <a:latin typeface="Arial" charset="0"/>
              </a:rPr>
              <a:t>,</a:t>
            </a:r>
            <a:r>
              <a:rPr lang="ru-RU" sz="2400" smtClean="0"/>
              <a:t>ин</a:t>
            </a:r>
            <a:r>
              <a:rPr lang="ru-RU" sz="2400" smtClean="0">
                <a:latin typeface="Arial" charset="0"/>
              </a:rPr>
              <a:t>-г</a:t>
            </a:r>
            <a:r>
              <a:rPr lang="ru-RU" sz="2400" smtClean="0"/>
              <a:t>уши, балкар</a:t>
            </a:r>
            <a:r>
              <a:rPr lang="ru-RU" sz="2400" smtClean="0">
                <a:latin typeface="Arial" charset="0"/>
              </a:rPr>
              <a:t>ы,</a:t>
            </a:r>
            <a:r>
              <a:rPr lang="ru-RU" sz="2400" smtClean="0"/>
              <a:t>карачаевцы, крымские татары – их в 24 часа переселяли вСибирь, в Казахстан, на Север.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388"/>
            <a:ext cx="45720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C:\Users\Тамара\Downloads\gulag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21163"/>
            <a:ext cx="3643312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Карта ГУЛага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1" name="Picture 2" descr="C:\Users\Тамара\Downloads\9c51a1e58e9b9a71d53bf3e41cb5d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71625"/>
            <a:ext cx="621506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C:\Users\Тамара\Downloads\noril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643063"/>
            <a:ext cx="2500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127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Соловецкие опухоли разрастаются… </vt:lpstr>
      <vt:lpstr>Великая Отечественная…</vt:lpstr>
      <vt:lpstr>                    Трудные годы войны </vt:lpstr>
      <vt:lpstr>Штрафные батальоны </vt:lpstr>
      <vt:lpstr>                     Долгожданная победа</vt:lpstr>
      <vt:lpstr>                         Попавшие на Архипелаг                                      после войны…</vt:lpstr>
      <vt:lpstr>                                                              «Провинившиеся нации»                                 </vt:lpstr>
      <vt:lpstr>Карта ГУЛага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pedagogiha</dc:creator>
  <cp:lastModifiedBy>admin</cp:lastModifiedBy>
  <cp:revision>273</cp:revision>
  <dcterms:created xsi:type="dcterms:W3CDTF">2010-02-03T10:00:18Z</dcterms:created>
  <dcterms:modified xsi:type="dcterms:W3CDTF">2010-04-23T03:58:54Z</dcterms:modified>
</cp:coreProperties>
</file>